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 ?><Relationships xmlns="http://schemas.openxmlformats.org/package/2006/relationships"><Relationship Id="rId1" Type="http://schemas.openxmlformats.org/officeDocument/2006/relationships/officeDocument" Target="ppt/presentation.xml"  /><Relationship Id="rId2" Type="http://schemas.openxmlformats.org/package/2006/relationships/metadata/thumbnail" Target="docProps/thumbnail.jpeg"  /><Relationship Id="rId3" Type="http://schemas.openxmlformats.org/package/2006/relationships/metadata/core-properties" Target="docProps/core.xml"  /><Relationship Id="rId4" Type="http://schemas.openxmlformats.org/officeDocument/2006/relationships/extended-properties" Target="docProps/app.xml"  /><Relationship Id="rId5" Type="http://schemas.openxmlformats.org/officeDocument/2006/relationships/custom-properties" Target="docProps/custom.xml"  /></Relationships>
</file>

<file path=ppt/presentation.xml><?xml version="1.0" encoding="utf-8"?>
<p:presentation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sldMasterIdLst>
    <p:sldMasterId id="2147483742" r:id="rId1"/>
  </p:sldMasterIdLst>
  <p:sldIdLst>
    <p:sldId id="256" r:id="rId2"/>
    <p:sldId id="257" r:id="rId3"/>
    <p:sldId id="259" r:id="rId4"/>
    <p:sldId id="264" r:id="rId5"/>
    <p:sldId id="260" r:id="rId6"/>
    <p:sldId id="261" r:id="rId7"/>
    <p:sldId id="262" r:id="rId8"/>
    <p:sldId id="263" r:id="rId9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/>
</file>

<file path=ppt/tableStyles.xml><?xml version="1.0" encoding="utf-8"?>
<a:tblStyleLst xmlns:r="http://schemas.openxmlformats.org/officeDocument/2006/relationships" xmlns:c="http://schemas.openxmlformats.org/drawingml/2006/chart" xmlns:dgm="http://schemas.openxmlformats.org/drawingml/2006/diagram" xmlns:dsp="http://schemas.microsoft.com/office/drawing/2008/diagram" xmlns:a="http://schemas.openxmlformats.org/drawingml/2006/main" xmlns:pic="http://schemas.openxmlformats.org/drawingml/2006/picture" xmlns:wp="http://schemas.openxmlformats.org/drawingml/2006/wordprocessingDrawing" xmlns:xdr="http://schemas.openxmlformats.org/drawingml/2006/spreadsheetDrawing" xmlns:lc="http://schemas.openxmlformats.org/drawingml/2006/lockedCanvas" xmlns:p="http://schemas.openxmlformats.org/presentationml/2006/main" def="{5C22544A-7EE6-4342-B048-85BDC9FD1C3A}"/>
</file>

<file path=ppt/viewProps.xml><?xml version="1.0" encoding="utf-8"?>
<p:viewPr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normalViewPr snapVertSplitter="1">
    <p:restoredLeft sz="13932"/>
    <p:restoredTop sz="90000"/>
  </p:normalViewPr>
  <p:slideViewPr>
    <p:cSldViewPr snapToGrid="0" snapToObjects="1">
      <p:cViewPr varScale="1">
        <p:scale>
          <a:sx n="100" d="100"/>
          <a:sy n="100" d="100"/>
        </p:scale>
        <p:origin x="0" y="0"/>
      </p:cViewPr>
      <p:guideLst>
        <p:guide orient="horz" pos="2157"/>
        <p:guide pos="2877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20" d="100"/>
        <a:sy n="20" d="100"/>
      </p:scale>
      <p:origin x="0" y="0"/>
    </p:cViewPr>
  </p:sorterViewPr>
  <p:gridSpacing cx="72009" cy="72009"/>
</p:viewPr>
</file>

<file path=ppt/_rels/presentation.xml.rels><?xml version="1.0" encoding="UTF-8" standalone="yes" ?><Relationships xmlns="http://schemas.openxmlformats.org/package/2006/relationships"><Relationship Id="rId1" Type="http://schemas.openxmlformats.org/officeDocument/2006/relationships/slideMaster" Target="slideMasters/slideMaster1.xml"  /><Relationship Id="rId10" Type="http://schemas.openxmlformats.org/officeDocument/2006/relationships/presProps" Target="presProps.xml"  /><Relationship Id="rId11" Type="http://schemas.openxmlformats.org/officeDocument/2006/relationships/viewProps" Target="viewProps.xml"  /><Relationship Id="rId12" Type="http://schemas.openxmlformats.org/officeDocument/2006/relationships/theme" Target="theme/theme1.xml"  /><Relationship Id="rId13" Type="http://schemas.openxmlformats.org/officeDocument/2006/relationships/tableStyles" Target="tableStyles.xml"  /><Relationship Id="rId2" Type="http://schemas.openxmlformats.org/officeDocument/2006/relationships/slide" Target="slides/slide1.xml"  /><Relationship Id="rId3" Type="http://schemas.openxmlformats.org/officeDocument/2006/relationships/slide" Target="slides/slide2.xml"  /><Relationship Id="rId4" Type="http://schemas.openxmlformats.org/officeDocument/2006/relationships/slide" Target="slides/slide3.xml"  /><Relationship Id="rId5" Type="http://schemas.openxmlformats.org/officeDocument/2006/relationships/slide" Target="slides/slide4.xml"  /><Relationship Id="rId6" Type="http://schemas.openxmlformats.org/officeDocument/2006/relationships/slide" Target="slides/slide5.xml"  /><Relationship Id="rId7" Type="http://schemas.openxmlformats.org/officeDocument/2006/relationships/slide" Target="slides/slide6.xml"  /><Relationship Id="rId8" Type="http://schemas.openxmlformats.org/officeDocument/2006/relationships/slide" Target="slides/slide7.xml"  /><Relationship Id="rId9" Type="http://schemas.openxmlformats.org/officeDocument/2006/relationships/slide" Target="slides/slide8.xml"  /></Relationships>
</file>

<file path=ppt/slideLayouts/_rels/slideLayout1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2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3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4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5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6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7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8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9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10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11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12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slideLayout1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matchingName="제목 슬라이드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 idx="0"/>
          </p:nvPr>
        </p:nvSpPr>
        <p:spPr>
          <a:xfrm>
            <a:off x="685799" y="2130425"/>
            <a:ext cx="7772398" cy="1470025"/>
          </a:xfrm>
        </p:spPr>
        <p:txBody>
          <a:bodyPr/>
          <a:lstStyle/>
          <a:p>
            <a:pPr lvl="0">
              <a:defRPr/>
            </a:pPr>
            <a:r>
              <a:rPr lang="ko-KR" altLang="en-US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599" y="3886200"/>
            <a:ext cx="6400799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>
              <a:defRPr/>
            </a:pPr>
            <a:r>
              <a:rPr lang="ko-KR" altLang="en-US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defRPr/>
            </a:pPr>
            <a:fld id="{940A130E-E3B8-4EBE-931F-81B26B8448AA}" type="datetime1">
              <a:rPr lang="ko-KR" altLang="en-US"/>
              <a:pPr lvl="0">
                <a:defRPr/>
              </a:pPr>
              <a:t>2020-02-29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defRPr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/>
            </a:pPr>
            <a:fld id="{800C6A38-4290-41DD-B95C-4155372FD4AF}" type="slidenum">
              <a:rPr lang="ko-KR" altLang="en-US"/>
              <a:pPr lvl="0"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  <p:transition xmlns:mc="http://schemas.openxmlformats.org/markup-compatibility/2006" xmlns:hp="http://schemas.haansoft.com/office/presentation/8.0" mc:Ignorable="hp" hp:hslDur="500"/>
</p:sldLayout>
</file>

<file path=ppt/slideLayouts/slideLayout2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matchingName="제목 및 내용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 idx="0"/>
          </p:nvPr>
        </p:nvSpPr>
        <p:spPr/>
        <p:txBody>
          <a:bodyPr/>
          <a:lstStyle/>
          <a:p>
            <a:pPr lvl="0">
              <a:defRPr/>
            </a:pPr>
            <a:r>
              <a:rPr lang="ko-KR" altLang="en-US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>
              <a:defRPr/>
            </a:pPr>
            <a:r>
              <a:rPr lang="ko-KR" altLang="en-US"/>
              <a:t>마스터 텍스트 스타일을 편집합니다</a:t>
            </a:r>
            <a:endParaRPr lang="ko-KR" altLang="en-US"/>
          </a:p>
          <a:p>
            <a:pPr lvl="1">
              <a:defRPr/>
            </a:pPr>
            <a:r>
              <a:rPr lang="ko-KR" altLang="en-US"/>
              <a:t>둘째 수준</a:t>
            </a:r>
            <a:endParaRPr lang="ko-KR" altLang="en-US"/>
          </a:p>
          <a:p>
            <a:pPr lvl="2">
              <a:defRPr/>
            </a:pPr>
            <a:r>
              <a:rPr lang="ko-KR" altLang="en-US"/>
              <a:t>셋째 수준</a:t>
            </a:r>
            <a:endParaRPr lang="ko-KR" altLang="en-US"/>
          </a:p>
          <a:p>
            <a:pPr lvl="3">
              <a:defRPr/>
            </a:pPr>
            <a:r>
              <a:rPr lang="ko-KR" altLang="en-US"/>
              <a:t>넷째 수준</a:t>
            </a:r>
            <a:endParaRPr lang="ko-KR" altLang="en-US"/>
          </a:p>
          <a:p>
            <a:pPr lvl="4">
              <a:defRPr/>
            </a:pPr>
            <a:r>
              <a:rPr lang="ko-KR" altLang="en-US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defRPr/>
            </a:pPr>
            <a:fld id="{4953836A-82A3-4C8B-9D31-CD724F3673ED}" type="datetime1">
              <a:rPr lang="ko-KR" altLang="en-US"/>
              <a:pPr lvl="0">
                <a:defRPr/>
              </a:pPr>
              <a:t>2020-02-29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defRPr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/>
            </a:pPr>
            <a:fld id="{AD22CD3B-FDDF-4998-970C-76E6E0BEC65F}" type="slidenum">
              <a:rPr lang="ko-KR" altLang="en-US"/>
              <a:pPr lvl="0"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  <p:transition xmlns:mc="http://schemas.openxmlformats.org/markup-compatibility/2006" xmlns:hp="http://schemas.haansoft.com/office/presentation/8.0" mc:Ignorable="hp" hp:hslDur="500"/>
</p:sldLayout>
</file>

<file path=ppt/slideLayouts/slideLayout3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matchingName="빈 화면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defRPr/>
            </a:pPr>
            <a:fld id="{AD2EBAF6-36D0-4DD8-B695-D4C1B37E35D6}" type="datetime1">
              <a:rPr lang="ko-KR" altLang="en-US"/>
              <a:pPr lvl="0">
                <a:defRPr/>
              </a:pPr>
              <a:t>2020-02-29</a:t>
            </a:fld>
            <a:endParaRPr lang="ko-KR" altLang="en-US"/>
          </a:p>
        </p:txBody>
      </p:sp>
      <p:sp>
        <p:nvSpPr>
          <p:cNvPr id="3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defRPr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4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/>
            </a:pPr>
            <a:fld id="{AD22CD3B-FDDF-4998-970C-76E6E0BEC65F}" type="slidenum">
              <a:rPr lang="ko-KR" altLang="en-US"/>
              <a:pPr lvl="0"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  <p:transition xmlns:mc="http://schemas.openxmlformats.org/markup-compatibility/2006" xmlns:hp="http://schemas.haansoft.com/office/presentation/8.0" mc:Ignorable="hp" hp:hslDur="500"/>
</p:sldLayout>
</file>

<file path=ppt/slideLayouts/slideLayout4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matchingName="구역 머리글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 idx="0"/>
          </p:nvPr>
        </p:nvSpPr>
        <p:spPr>
          <a:xfrm>
            <a:off x="722312" y="4406900"/>
            <a:ext cx="7772398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pPr lvl="0">
              <a:defRPr/>
            </a:pPr>
            <a:r>
              <a:rPr lang="ko-KR" altLang="en-US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2" y="2906713"/>
            <a:ext cx="7772398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>
              <a:defRPr/>
            </a:pPr>
            <a:r>
              <a:rPr lang="ko-KR" altLang="en-US"/>
              <a:t>마스터 텍스트 스타일을 편집합니다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defRPr/>
            </a:pPr>
            <a:fld id="{60728D28-603B-4EFC-80F8-17E5E9107035}" type="datetime1">
              <a:rPr lang="ko-KR" altLang="en-US"/>
              <a:pPr lvl="0">
                <a:defRPr/>
              </a:pPr>
              <a:t>2020-02-29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defRPr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/>
            </a:pPr>
            <a:fld id="{AD22CD3B-FDDF-4998-970C-76E6E0BEC65F}" type="slidenum">
              <a:rPr lang="ko-KR" altLang="en-US"/>
              <a:pPr lvl="0"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  <p:transition xmlns:mc="http://schemas.openxmlformats.org/markup-compatibility/2006" xmlns:hp="http://schemas.haansoft.com/office/presentation/8.0" mc:Ignorable="hp" hp:hslDur="500"/>
</p:sldLayout>
</file>

<file path=ppt/slideLayouts/slideLayout5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matchingName="내용 2개" type="twoObj" preserve="1">
  <p:cSld name="내용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 idx="0"/>
          </p:nvPr>
        </p:nvSpPr>
        <p:spPr/>
        <p:txBody>
          <a:bodyPr/>
          <a:lstStyle/>
          <a:p>
            <a:pPr lvl="0">
              <a:defRPr/>
            </a:pPr>
            <a:r>
              <a:rPr lang="ko-KR" altLang="en-US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199" y="1600200"/>
            <a:ext cx="4038599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2800"/>
            </a:lvl9pPr>
          </a:lstStyle>
          <a:p>
            <a:pPr lvl="0">
              <a:defRPr/>
            </a:pPr>
            <a:r>
              <a:rPr lang="ko-KR" altLang="en-US"/>
              <a:t>마스터 텍스트 스타일을 편집합니다</a:t>
            </a:r>
            <a:endParaRPr lang="ko-KR" altLang="en-US"/>
          </a:p>
          <a:p>
            <a:pPr lvl="1">
              <a:defRPr/>
            </a:pPr>
            <a:r>
              <a:rPr lang="ko-KR" altLang="en-US"/>
              <a:t>둘째 수준</a:t>
            </a:r>
            <a:endParaRPr lang="ko-KR" altLang="en-US"/>
          </a:p>
          <a:p>
            <a:pPr lvl="2">
              <a:defRPr/>
            </a:pPr>
            <a:r>
              <a:rPr lang="ko-KR" altLang="en-US"/>
              <a:t>셋째 수준</a:t>
            </a:r>
            <a:endParaRPr lang="ko-KR" altLang="en-US"/>
          </a:p>
          <a:p>
            <a:pPr lvl="3">
              <a:defRPr/>
            </a:pPr>
            <a:r>
              <a:rPr lang="ko-KR" altLang="en-US"/>
              <a:t>넷째 수준</a:t>
            </a:r>
            <a:endParaRPr lang="ko-KR" altLang="en-US"/>
          </a:p>
          <a:p>
            <a:pPr lvl="4">
              <a:defRPr/>
            </a:pPr>
            <a:r>
              <a:rPr lang="ko-KR" altLang="en-US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199" y="1600200"/>
            <a:ext cx="4038599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2800"/>
            </a:lvl9pPr>
          </a:lstStyle>
          <a:p>
            <a:pPr lvl="0">
              <a:defRPr/>
            </a:pPr>
            <a:r>
              <a:rPr lang="ko-KR" altLang="en-US"/>
              <a:t>마스터 텍스트 스타일을 편집합니다</a:t>
            </a:r>
            <a:endParaRPr lang="ko-KR" altLang="en-US"/>
          </a:p>
          <a:p>
            <a:pPr lvl="1">
              <a:defRPr/>
            </a:pPr>
            <a:r>
              <a:rPr lang="ko-KR" altLang="en-US"/>
              <a:t>둘째 수준</a:t>
            </a:r>
            <a:endParaRPr lang="ko-KR" altLang="en-US"/>
          </a:p>
          <a:p>
            <a:pPr lvl="2">
              <a:defRPr/>
            </a:pPr>
            <a:r>
              <a:rPr lang="ko-KR" altLang="en-US"/>
              <a:t>셋째 수준</a:t>
            </a:r>
            <a:endParaRPr lang="ko-KR" altLang="en-US"/>
          </a:p>
          <a:p>
            <a:pPr lvl="3">
              <a:defRPr/>
            </a:pPr>
            <a:r>
              <a:rPr lang="ko-KR" altLang="en-US"/>
              <a:t>넷째 수준</a:t>
            </a:r>
            <a:endParaRPr lang="ko-KR" altLang="en-US"/>
          </a:p>
          <a:p>
            <a:pPr lvl="4">
              <a:defRPr/>
            </a:pPr>
            <a:r>
              <a:rPr lang="ko-KR" altLang="en-US"/>
              <a:t>다섯째 수준</a:t>
            </a:r>
            <a:endParaRPr lang="ko-KR" altLang="en-US"/>
          </a:p>
        </p:txBody>
      </p:sp>
      <p:sp>
        <p:nvSpPr>
          <p:cNvPr id="5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defRPr/>
            </a:pPr>
            <a:fld id="{A27A1F4E-0809-4239-8034-C38E431DAF92}" type="datetime1">
              <a:rPr lang="ko-KR" altLang="en-US"/>
              <a:pPr lvl="0">
                <a:defRPr/>
              </a:pPr>
              <a:t>2020-02-29</a:t>
            </a:fld>
            <a:endParaRPr lang="ko-KR" altLang="en-US"/>
          </a:p>
        </p:txBody>
      </p:sp>
      <p:sp>
        <p:nvSpPr>
          <p:cNvPr id="6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defRPr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7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/>
            </a:pPr>
            <a:fld id="{AD22CD3B-FDDF-4998-970C-76E6E0BEC65F}" type="slidenum">
              <a:rPr lang="ko-KR" altLang="en-US"/>
              <a:pPr lvl="0"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  <p:transition xmlns:mc="http://schemas.openxmlformats.org/markup-compatibility/2006" xmlns:hp="http://schemas.haansoft.com/office/presentation/8.0" mc:Ignorable="hp" hp:hslDur="500"/>
</p:sldLayout>
</file>

<file path=ppt/slideLayouts/slideLayout6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matchingName="제목만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 idx="0"/>
          </p:nvPr>
        </p:nvSpPr>
        <p:spPr/>
        <p:txBody>
          <a:bodyPr/>
          <a:lstStyle/>
          <a:p>
            <a:pPr lvl="0">
              <a:defRPr/>
            </a:pPr>
            <a:r>
              <a:rPr lang="ko-KR" altLang="en-US"/>
              <a:t>마스터 제목 스타일 편집</a:t>
            </a:r>
            <a:endParaRPr lang="ko-KR" altLang="en-US"/>
          </a:p>
        </p:txBody>
      </p:sp>
      <p:sp>
        <p:nvSpPr>
          <p:cNvPr id="3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defRPr/>
            </a:pPr>
            <a:fld id="{5E0DA496-7307-4E8B-88DE-CB97B48BAB6F}" type="datetime1">
              <a:rPr lang="ko-KR" altLang="en-US"/>
              <a:pPr lvl="0">
                <a:defRPr/>
              </a:pPr>
              <a:t>2020-02-29</a:t>
            </a:fld>
            <a:endParaRPr lang="ko-KR" altLang="en-US"/>
          </a:p>
        </p:txBody>
      </p:sp>
      <p:sp>
        <p:nvSpPr>
          <p:cNvPr id="4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defRPr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5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/>
            </a:pPr>
            <a:fld id="{AD22CD3B-FDDF-4998-970C-76E6E0BEC65F}" type="slidenum">
              <a:rPr lang="ko-KR" altLang="en-US"/>
              <a:pPr lvl="0"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  <p:transition xmlns:mc="http://schemas.openxmlformats.org/markup-compatibility/2006" xmlns:hp="http://schemas.haansoft.com/office/presentation/8.0" mc:Ignorable="hp" hp:hslDur="500"/>
</p:sldLayout>
</file>

<file path=ppt/slideLayouts/slideLayout7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matchingName="표" type="tbl" preserve="1">
  <p:cSld name="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 idx="0"/>
          </p:nvPr>
        </p:nvSpPr>
        <p:spPr/>
        <p:txBody>
          <a:bodyPr/>
          <a:lstStyle/>
          <a:p>
            <a:pPr lvl="0">
              <a:defRPr/>
            </a:pPr>
            <a:r>
              <a:rPr lang="ko-KR" altLang="en-US"/>
              <a:t>마스터 제목 스타일 편집</a:t>
            </a:r>
            <a:endParaRPr lang="ko-KR" altLang="en-US"/>
          </a:p>
        </p:txBody>
      </p:sp>
      <p:sp>
        <p:nvSpPr>
          <p:cNvPr id="3" name="표 개체 틀 2"/>
          <p:cNvSpPr>
            <a:spLocks noGrp="1"/>
          </p:cNvSpPr>
          <p:nvPr>
            <p:ph type="tbl" sz="quarter" idx="13"/>
          </p:nvPr>
        </p:nvSpPr>
        <p:spPr>
          <a:xfrm>
            <a:off x="456027" y="1643063"/>
            <a:ext cx="8229598" cy="4525200"/>
          </a:xfrm>
        </p:spPr>
        <p:txBody>
          <a:bodyPr/>
          <a:lstStyle>
            <a:lvl1pPr>
              <a:buFontTx/>
              <a:buNone/>
              <a:defRPr/>
            </a:lvl1pPr>
          </a:lstStyle>
          <a:p>
            <a:pPr lvl="0">
              <a:defRPr/>
            </a:pPr>
            <a:r>
              <a:rPr lang="ko-KR" altLang="en-US"/>
              <a:t>표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defRPr/>
            </a:pPr>
            <a:fld id="{58721E90-850C-410B-8B89-8394F580CFDA}" type="datetime1">
              <a:rPr lang="ko-KR" altLang="en-US"/>
              <a:pPr lvl="0">
                <a:defRPr/>
              </a:pPr>
              <a:t>2020-02-29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defRPr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/>
            </a:pPr>
            <a:fld id="{AD22CD3B-FDDF-4998-970C-76E6E0BEC65F}" type="slidenum">
              <a:rPr lang="ko-KR" altLang="en-US"/>
              <a:pPr lvl="0"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  <p:transition xmlns:mc="http://schemas.openxmlformats.org/markup-compatibility/2006" xmlns:hp="http://schemas.haansoft.com/office/presentation/8.0" mc:Ignorable="hp" hp:hslDur="500"/>
</p:sldLayout>
</file>

<file path=ppt/slideLayouts/slideLayout8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matchingName="내용 4개" type="fourObj" preserve="1">
  <p:cSld name="내용 4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 idx="0"/>
          </p:nvPr>
        </p:nvSpPr>
        <p:spPr/>
        <p:txBody>
          <a:bodyPr/>
          <a:lstStyle/>
          <a:p>
            <a:pPr lvl="0">
              <a:defRPr/>
            </a:pPr>
            <a:r>
              <a:rPr lang="ko-KR" altLang="en-US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quarter" idx="1"/>
          </p:nvPr>
        </p:nvSpPr>
        <p:spPr>
          <a:xfrm>
            <a:off x="457199" y="1600200"/>
            <a:ext cx="4038599" cy="21960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>
              <a:defRPr/>
            </a:pPr>
            <a:r>
              <a:rPr lang="ko-KR" altLang="en-US"/>
              <a:t>마스터 텍스트 스타일을 편집합니다</a:t>
            </a:r>
            <a:endParaRPr lang="ko-KR" altLang="en-US"/>
          </a:p>
          <a:p>
            <a:pPr lvl="1">
              <a:defRPr/>
            </a:pPr>
            <a:r>
              <a:rPr lang="ko-KR" altLang="en-US"/>
              <a:t>둘째 수준</a:t>
            </a:r>
            <a:endParaRPr lang="ko-KR" altLang="en-US"/>
          </a:p>
          <a:p>
            <a:pPr lvl="2">
              <a:defRPr/>
            </a:pPr>
            <a:r>
              <a:rPr lang="ko-KR" altLang="en-US"/>
              <a:t>셋째 수준</a:t>
            </a:r>
            <a:endParaRPr lang="ko-KR" altLang="en-US"/>
          </a:p>
          <a:p>
            <a:pPr lvl="3">
              <a:defRPr/>
            </a:pPr>
            <a:r>
              <a:rPr lang="ko-KR" altLang="en-US"/>
              <a:t>넷째 수준</a:t>
            </a:r>
            <a:endParaRPr lang="ko-KR" altLang="en-US"/>
          </a:p>
          <a:p>
            <a:pPr lvl="4">
              <a:defRPr/>
            </a:pPr>
            <a:r>
              <a:rPr lang="ko-KR" altLang="en-US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quarter" idx="2"/>
          </p:nvPr>
        </p:nvSpPr>
        <p:spPr>
          <a:xfrm>
            <a:off x="4648199" y="1600200"/>
            <a:ext cx="4038599" cy="21960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>
              <a:defRPr/>
            </a:pPr>
            <a:r>
              <a:rPr lang="ko-KR" altLang="en-US"/>
              <a:t>마스터 텍스트 스타일을 편집합니다</a:t>
            </a:r>
            <a:endParaRPr lang="ko-KR" altLang="en-US"/>
          </a:p>
          <a:p>
            <a:pPr lvl="1">
              <a:defRPr/>
            </a:pPr>
            <a:r>
              <a:rPr lang="ko-KR" altLang="en-US"/>
              <a:t>둘째 수준</a:t>
            </a:r>
            <a:endParaRPr lang="ko-KR" altLang="en-US"/>
          </a:p>
          <a:p>
            <a:pPr lvl="2">
              <a:defRPr/>
            </a:pPr>
            <a:r>
              <a:rPr lang="ko-KR" altLang="en-US"/>
              <a:t>셋째 수준</a:t>
            </a:r>
            <a:endParaRPr lang="ko-KR" altLang="en-US"/>
          </a:p>
          <a:p>
            <a:pPr lvl="3">
              <a:defRPr/>
            </a:pPr>
            <a:r>
              <a:rPr lang="ko-KR" altLang="en-US"/>
              <a:t>넷째 수준</a:t>
            </a:r>
            <a:endParaRPr lang="ko-KR" altLang="en-US"/>
          </a:p>
          <a:p>
            <a:pPr lvl="4">
              <a:defRPr/>
            </a:pPr>
            <a:r>
              <a:rPr lang="ko-KR" altLang="en-US"/>
              <a:t>다섯째 수준</a:t>
            </a:r>
            <a:endParaRPr lang="ko-KR" altLang="en-US"/>
          </a:p>
        </p:txBody>
      </p:sp>
      <p:sp>
        <p:nvSpPr>
          <p:cNvPr id="5" name="내용 개체 틀 4"/>
          <p:cNvSpPr>
            <a:spLocks noGrp="1"/>
          </p:cNvSpPr>
          <p:nvPr>
            <p:ph sz="quarter" idx="3"/>
          </p:nvPr>
        </p:nvSpPr>
        <p:spPr>
          <a:xfrm>
            <a:off x="456027" y="3984220"/>
            <a:ext cx="4038599" cy="21960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>
              <a:defRPr/>
            </a:pPr>
            <a:r>
              <a:rPr lang="ko-KR" altLang="en-US"/>
              <a:t>마스터 텍스트 스타일을 편집합니다</a:t>
            </a:r>
            <a:endParaRPr lang="ko-KR" altLang="en-US"/>
          </a:p>
          <a:p>
            <a:pPr lvl="1">
              <a:defRPr/>
            </a:pPr>
            <a:r>
              <a:rPr lang="ko-KR" altLang="en-US"/>
              <a:t>둘째 수준</a:t>
            </a:r>
            <a:endParaRPr lang="ko-KR" altLang="en-US"/>
          </a:p>
          <a:p>
            <a:pPr lvl="2">
              <a:defRPr/>
            </a:pPr>
            <a:r>
              <a:rPr lang="ko-KR" altLang="en-US"/>
              <a:t>셋째 수준</a:t>
            </a:r>
            <a:endParaRPr lang="ko-KR" altLang="en-US"/>
          </a:p>
          <a:p>
            <a:pPr lvl="3">
              <a:defRPr/>
            </a:pPr>
            <a:r>
              <a:rPr lang="ko-KR" altLang="en-US"/>
              <a:t>넷째 수준</a:t>
            </a:r>
            <a:endParaRPr lang="ko-KR" altLang="en-US"/>
          </a:p>
          <a:p>
            <a:pPr lvl="4">
              <a:defRPr/>
            </a:pPr>
            <a:r>
              <a:rPr lang="ko-KR" altLang="en-US"/>
              <a:t>다섯째 수준</a:t>
            </a:r>
            <a:endParaRPr lang="ko-KR" altLang="en-US"/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7027" y="3984220"/>
            <a:ext cx="4038599" cy="21960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>
              <a:defRPr/>
            </a:pPr>
            <a:r>
              <a:rPr lang="ko-KR" altLang="en-US"/>
              <a:t>마스터 텍스트 스타일을 편집합니다</a:t>
            </a:r>
            <a:endParaRPr lang="ko-KR" altLang="en-US"/>
          </a:p>
          <a:p>
            <a:pPr lvl="1">
              <a:defRPr/>
            </a:pPr>
            <a:r>
              <a:rPr lang="ko-KR" altLang="en-US"/>
              <a:t>둘째 수준</a:t>
            </a:r>
            <a:endParaRPr lang="ko-KR" altLang="en-US"/>
          </a:p>
          <a:p>
            <a:pPr lvl="2">
              <a:defRPr/>
            </a:pPr>
            <a:r>
              <a:rPr lang="ko-KR" altLang="en-US"/>
              <a:t>셋째 수준</a:t>
            </a:r>
            <a:endParaRPr lang="ko-KR" altLang="en-US"/>
          </a:p>
          <a:p>
            <a:pPr lvl="3">
              <a:defRPr/>
            </a:pPr>
            <a:r>
              <a:rPr lang="ko-KR" altLang="en-US"/>
              <a:t>넷째 수준</a:t>
            </a:r>
            <a:endParaRPr lang="ko-KR" altLang="en-US"/>
          </a:p>
          <a:p>
            <a:pPr lvl="4">
              <a:defRPr/>
            </a:pPr>
            <a:r>
              <a:rPr lang="ko-KR" altLang="en-US"/>
              <a:t>다섯째 수준</a:t>
            </a:r>
            <a:endParaRPr lang="ko-KR" altLang="en-US"/>
          </a:p>
        </p:txBody>
      </p:sp>
      <p:sp>
        <p:nvSpPr>
          <p:cNvPr id="7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defRPr/>
            </a:pPr>
            <a:fld id="{5ACE7E28-9336-4363-8674-B91477D8F243}" type="datetime1">
              <a:rPr lang="ko-KR" altLang="en-US"/>
              <a:pPr lvl="0">
                <a:defRPr/>
              </a:pPr>
              <a:t>2020-02-29</a:t>
            </a:fld>
            <a:endParaRPr lang="ko-KR" altLang="en-US"/>
          </a:p>
        </p:txBody>
      </p:sp>
      <p:sp>
        <p:nvSpPr>
          <p:cNvPr id="8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defRPr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9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/>
            </a:pPr>
            <a:fld id="{AD22CD3B-FDDF-4998-970C-76E6E0BEC65F}" type="slidenum">
              <a:rPr lang="ko-KR" altLang="en-US"/>
              <a:pPr lvl="0"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  <p:transition xmlns:mc="http://schemas.openxmlformats.org/markup-compatibility/2006" xmlns:hp="http://schemas.haansoft.com/office/presentation/8.0" mc:Ignorable="hp" hp:hslDur="500"/>
</p:sldLayout>
</file>

<file path=ppt/slideLayouts/slideLayout9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matchingName="그림 및 설명" type="picTx" preserve="1">
  <p:cSld name="그림 및 설명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 idx="0"/>
          </p:nvPr>
        </p:nvSpPr>
        <p:spPr>
          <a:xfrm>
            <a:off x="1792287" y="4800600"/>
            <a:ext cx="5486399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pPr lvl="0">
              <a:defRPr/>
            </a:pPr>
            <a:r>
              <a:rPr lang="ko-KR" altLang="en-US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7" y="612775"/>
            <a:ext cx="5486399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>
              <a:defRPr/>
            </a:pPr>
            <a:r>
              <a:rPr lang="ko-KR" altLang="en-US"/>
              <a:t>그림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7" y="5367338"/>
            <a:ext cx="5486399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>
              <a:defRPr/>
            </a:pPr>
            <a:r>
              <a:rPr lang="ko-KR" altLang="en-US"/>
              <a:t>마스터 텍스트 스타일을 편집합니다</a:t>
            </a:r>
            <a:endParaRPr lang="ko-KR" altLang="en-US"/>
          </a:p>
        </p:txBody>
      </p:sp>
      <p:sp>
        <p:nvSpPr>
          <p:cNvPr id="5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defRPr/>
            </a:pPr>
            <a:fld id="{5ACE7E28-9336-4363-8674-B91477D8F243}" type="datetime1">
              <a:rPr lang="ko-KR" altLang="en-US"/>
              <a:pPr lvl="0">
                <a:defRPr/>
              </a:pPr>
              <a:t>2020-02-29</a:t>
            </a:fld>
            <a:endParaRPr lang="ko-KR" altLang="en-US"/>
          </a:p>
        </p:txBody>
      </p:sp>
      <p:sp>
        <p:nvSpPr>
          <p:cNvPr id="6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defRPr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7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/>
            </a:pPr>
            <a:fld id="{AD22CD3B-FDDF-4998-970C-76E6E0BEC65F}" type="slidenum">
              <a:rPr lang="ko-KR" altLang="en-US"/>
              <a:pPr lvl="0"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  <p:transition xmlns:mc="http://schemas.openxmlformats.org/markup-compatibility/2006" xmlns:hp="http://schemas.haansoft.com/office/presentation/8.0" mc:Ignorable="hp" hp:hslDur="500"/>
</p:sldLayout>
</file>

<file path=ppt/slideLayouts/slideLayout10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matchingName="간지" type="objOnly" preserve="1">
  <p:cSld name="간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 idx="0"/>
          </p:nvPr>
        </p:nvSpPr>
        <p:spPr>
          <a:xfrm>
            <a:off x="0" y="2130425"/>
            <a:ext cx="9144000" cy="1470025"/>
          </a:xfrm>
        </p:spPr>
        <p:txBody>
          <a:bodyPr>
            <a:normAutofit/>
          </a:bodyPr>
          <a:lstStyle>
            <a:lvl1pPr>
              <a:defRPr sz="4400" b="1"/>
            </a:lvl1pPr>
          </a:lstStyle>
          <a:p>
            <a:pPr lvl="0">
              <a:defRPr/>
            </a:pPr>
            <a:r>
              <a:rPr lang="ko-KR" altLang="en-US"/>
              <a:t>마스터 제목 스타일 편집</a:t>
            </a:r>
            <a:endParaRPr lang="ko-KR" altLang="en-US"/>
          </a:p>
        </p:txBody>
      </p:sp>
      <p:sp>
        <p:nvSpPr>
          <p:cNvPr id="3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defRPr/>
            </a:pPr>
            <a:fld id="{CA348888-F454-4AD2-BA62-3AF29D9807C0}" type="datetime1">
              <a:rPr lang="ko-KR" altLang="en-US"/>
              <a:pPr lvl="0">
                <a:defRPr/>
              </a:pPr>
              <a:t>2020-02-29</a:t>
            </a:fld>
            <a:endParaRPr lang="ko-KR" altLang="en-US"/>
          </a:p>
        </p:txBody>
      </p:sp>
      <p:sp>
        <p:nvSpPr>
          <p:cNvPr id="4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defRPr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5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/>
            </a:pPr>
            <a:fld id="{AD22CD3B-FDDF-4998-970C-76E6E0BEC65F}" type="slidenum">
              <a:rPr lang="ko-KR" altLang="en-US"/>
              <a:pPr lvl="0"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  <p:transition xmlns:mc="http://schemas.openxmlformats.org/markup-compatibility/2006" xmlns:hp="http://schemas.haansoft.com/office/presentation/8.0" mc:Ignorable="hp" hp:hslDur="500"/>
</p:sldLayout>
</file>

<file path=ppt/slideLayouts/slideLayout11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matchingName="목차" type="clipArtAndTx" preserve="1">
  <p:cSld name="목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 idx="0"/>
          </p:nvPr>
        </p:nvSpPr>
        <p:spPr>
          <a:xfrm>
            <a:off x="457199" y="274638"/>
            <a:ext cx="8229598" cy="1143000"/>
          </a:xfrm>
        </p:spPr>
        <p:txBody>
          <a:bodyPr/>
          <a:lstStyle>
            <a:lvl1pPr>
              <a:defRPr/>
            </a:lvl1pPr>
          </a:lstStyle>
          <a:p>
            <a:pPr lvl="0">
              <a:defRPr/>
            </a:pPr>
            <a:r>
              <a:rPr lang="ko-KR" altLang="en-US"/>
              <a:t>마스터 제목 스타일 편집</a:t>
            </a:r>
            <a:endParaRPr lang="ko-KR" altLang="en-US"/>
          </a:p>
        </p:txBody>
      </p:sp>
      <p:sp>
        <p:nvSpPr>
          <p:cNvPr id="8" name="텍스트 개체 틀 7"/>
          <p:cNvSpPr>
            <a:spLocks noGrp="1"/>
          </p:cNvSpPr>
          <p:nvPr>
            <p:ph type="body" sz="quarter" idx="14"/>
          </p:nvPr>
        </p:nvSpPr>
        <p:spPr>
          <a:xfrm>
            <a:off x="2143107" y="2214563"/>
            <a:ext cx="4857766" cy="3214687"/>
          </a:xfrm>
        </p:spPr>
        <p:txBody>
          <a:bodyPr>
            <a:normAutofit/>
          </a:bodyPr>
          <a:lstStyle>
            <a:lvl1pPr>
              <a:lnSpc>
                <a:spcPct val="150000"/>
              </a:lnSpc>
              <a:defRPr sz="2400"/>
            </a:lvl1pPr>
          </a:lstStyle>
          <a:p>
            <a:pPr lvl="0">
              <a:defRPr/>
            </a:pPr>
            <a:r>
              <a:rPr lang="ko-KR" altLang="en-US"/>
              <a:t>첫째 목차</a:t>
            </a:r>
            <a:endParaRPr lang="ko-KR" altLang="en-US"/>
          </a:p>
          <a:p>
            <a:pPr lvl="0">
              <a:defRPr/>
            </a:pPr>
            <a:r>
              <a:rPr lang="ko-KR" altLang="en-US"/>
              <a:t>둘째 목차</a:t>
            </a:r>
            <a:endParaRPr lang="ko-KR" altLang="en-US"/>
          </a:p>
          <a:p>
            <a:pPr lvl="0">
              <a:defRPr/>
            </a:pPr>
            <a:r>
              <a:rPr lang="ko-KR" altLang="en-US"/>
              <a:t>셋째 목차</a:t>
            </a:r>
            <a:endParaRPr lang="ko-KR" altLang="en-US"/>
          </a:p>
          <a:p>
            <a:pPr lvl="0">
              <a:defRPr/>
            </a:pPr>
            <a:r>
              <a:rPr lang="ko-KR" altLang="en-US"/>
              <a:t>넷째 목차</a:t>
            </a:r>
            <a:endParaRPr lang="ko-KR" altLang="en-US"/>
          </a:p>
          <a:p>
            <a:pPr lvl="0">
              <a:defRPr/>
            </a:pPr>
            <a:r>
              <a:rPr lang="ko-KR" altLang="en-US"/>
              <a:t>다섯째 목차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defRPr/>
            </a:pPr>
            <a:fld id="{956FEC12-A4C9-4837-AF94-AD867782C04C}" type="datetime1">
              <a:rPr lang="ko-KR" altLang="en-US"/>
              <a:pPr lvl="0">
                <a:defRPr/>
              </a:pPr>
              <a:t>2020-02-29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defRPr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/>
            </a:pPr>
            <a:fld id="{AD22CD3B-FDDF-4998-970C-76E6E0BEC65F}" type="slidenum">
              <a:rPr lang="ko-KR" altLang="en-US"/>
              <a:pPr lvl="0"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  <p:transition xmlns:mc="http://schemas.openxmlformats.org/markup-compatibility/2006" xmlns:hp="http://schemas.haansoft.com/office/presentation/8.0" mc:Ignorable="hp" hp:hslDur="500"/>
</p:sldLayout>
</file>

<file path=ppt/slideLayouts/slideLayout12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matchingName="세로 제목 및 본문" type="vertTitleAndTx" preserve="1">
  <p:cSld name="세로 제목 및 본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 idx="0"/>
          </p:nvPr>
        </p:nvSpPr>
        <p:spPr>
          <a:xfrm>
            <a:off x="6629399" y="274638"/>
            <a:ext cx="2057399" cy="5851525"/>
          </a:xfrm>
        </p:spPr>
        <p:txBody>
          <a:bodyPr vert="eaVert"/>
          <a:lstStyle/>
          <a:p>
            <a:pPr lvl="0">
              <a:defRPr/>
            </a:pPr>
            <a:r>
              <a:rPr lang="ko-KR" altLang="en-US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199" y="274638"/>
            <a:ext cx="6019799" cy="5851525"/>
          </a:xfrm>
        </p:spPr>
        <p:txBody>
          <a:bodyPr vert="eaVert"/>
          <a:lstStyle/>
          <a:p>
            <a:pPr lvl="0">
              <a:defRPr/>
            </a:pPr>
            <a:r>
              <a:rPr lang="ko-KR" altLang="en-US"/>
              <a:t>마스터 텍스트 스타일을 편집합니다</a:t>
            </a:r>
            <a:endParaRPr lang="ko-KR" altLang="en-US"/>
          </a:p>
          <a:p>
            <a:pPr lvl="1">
              <a:defRPr/>
            </a:pPr>
            <a:r>
              <a:rPr lang="ko-KR" altLang="en-US"/>
              <a:t>둘째 수준</a:t>
            </a:r>
            <a:endParaRPr lang="ko-KR" altLang="en-US"/>
          </a:p>
          <a:p>
            <a:pPr lvl="2">
              <a:defRPr/>
            </a:pPr>
            <a:r>
              <a:rPr lang="ko-KR" altLang="en-US"/>
              <a:t>셋째 수준</a:t>
            </a:r>
            <a:endParaRPr lang="ko-KR" altLang="en-US"/>
          </a:p>
          <a:p>
            <a:pPr lvl="3">
              <a:defRPr/>
            </a:pPr>
            <a:r>
              <a:rPr lang="ko-KR" altLang="en-US"/>
              <a:t>넷째 수준</a:t>
            </a:r>
            <a:endParaRPr lang="ko-KR" altLang="en-US"/>
          </a:p>
          <a:p>
            <a:pPr lvl="4">
              <a:defRPr/>
            </a:pPr>
            <a:r>
              <a:rPr lang="ko-KR" altLang="en-US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defRPr/>
            </a:pPr>
            <a:fld id="{957F84A3-4F29-4053-ACFD-1BAF2D3F140C}" type="datetime1">
              <a:rPr lang="ko-KR" altLang="en-US"/>
              <a:pPr lvl="0">
                <a:defRPr/>
              </a:pPr>
              <a:t>2020-02-29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defRPr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/>
            </a:pPr>
            <a:fld id="{AD22CD3B-FDDF-4998-970C-76E6E0BEC65F}" type="slidenum">
              <a:rPr lang="ko-KR" altLang="en-US"/>
              <a:pPr lvl="0"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  <p:transition xmlns:mc="http://schemas.openxmlformats.org/markup-compatibility/2006" xmlns:hp="http://schemas.haansoft.com/office/presentation/8.0" mc:Ignorable="hp" hp:hslDur="500"/>
</p:sldLayout>
</file>

<file path=ppt/slideMasters/_rels/slideMaster1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1.xml"  /><Relationship Id="rId10" Type="http://schemas.openxmlformats.org/officeDocument/2006/relationships/slideLayout" Target="../slideLayouts/slideLayout10.xml"  /><Relationship Id="rId11" Type="http://schemas.openxmlformats.org/officeDocument/2006/relationships/slideLayout" Target="../slideLayouts/slideLayout11.xml"  /><Relationship Id="rId12" Type="http://schemas.openxmlformats.org/officeDocument/2006/relationships/slideLayout" Target="../slideLayouts/slideLayout12.xml"  /><Relationship Id="rId13" Type="http://schemas.openxmlformats.org/officeDocument/2006/relationships/theme" Target="../theme/theme1.xml"  /><Relationship Id="rId2" Type="http://schemas.openxmlformats.org/officeDocument/2006/relationships/slideLayout" Target="../slideLayouts/slideLayout2.xml"  /><Relationship Id="rId3" Type="http://schemas.openxmlformats.org/officeDocument/2006/relationships/slideLayout" Target="../slideLayouts/slideLayout3.xml"  /><Relationship Id="rId4" Type="http://schemas.openxmlformats.org/officeDocument/2006/relationships/slideLayout" Target="../slideLayouts/slideLayout4.xml"  /><Relationship Id="rId5" Type="http://schemas.openxmlformats.org/officeDocument/2006/relationships/slideLayout" Target="../slideLayouts/slideLayout5.xml"  /><Relationship Id="rId6" Type="http://schemas.openxmlformats.org/officeDocument/2006/relationships/slideLayout" Target="../slideLayouts/slideLayout6.xml"  /><Relationship Id="rId7" Type="http://schemas.openxmlformats.org/officeDocument/2006/relationships/slideLayout" Target="../slideLayouts/slideLayout7.xml"  /><Relationship Id="rId8" Type="http://schemas.openxmlformats.org/officeDocument/2006/relationships/slideLayout" Target="../slideLayouts/slideLayout8.xml"  /><Relationship Id="rId9" Type="http://schemas.openxmlformats.org/officeDocument/2006/relationships/slideLayout" Target="../slideLayouts/slideLayout9.xml"  /></Relationships>
</file>

<file path=ppt/slideMasters/slideMaster1.xml><?xml version="1.0" encoding="utf-8"?>
<p:sldMaster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 name="한컴오피스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 idx="0"/>
          </p:nvPr>
        </p:nvSpPr>
        <p:spPr>
          <a:xfrm>
            <a:off x="457199" y="274638"/>
            <a:ext cx="8229598" cy="1143000"/>
          </a:xfrm>
          <a:prstGeom prst="rect">
            <a:avLst/>
          </a:prstGeom>
        </p:spPr>
        <p:txBody>
          <a:bodyPr vert="horz" lIns="91440" tIns="45720" rIns="91440" bIns="45720" anchor="ctr">
            <a:normAutofit/>
          </a:bodyPr>
          <a:lstStyle/>
          <a:p>
            <a:pPr lvl="0">
              <a:defRPr/>
            </a:pPr>
            <a:r>
              <a:rPr lang="ko-KR" altLang="en-US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199" y="1600200"/>
            <a:ext cx="8229598" cy="4525963"/>
          </a:xfrm>
          <a:prstGeom prst="rect">
            <a:avLst/>
          </a:prstGeom>
        </p:spPr>
        <p:txBody>
          <a:bodyPr vert="horz" lIns="91440" tIns="45720" rIns="91440" bIns="45720">
            <a:normAutofit/>
          </a:bodyPr>
          <a:lstStyle/>
          <a:p>
            <a:pPr lvl="0">
              <a:defRPr/>
            </a:pPr>
            <a:r>
              <a:rPr lang="ko-KR" altLang="en-US"/>
              <a:t>마스터 텍스트 스타일을 편집합니다</a:t>
            </a:r>
            <a:endParaRPr lang="ko-KR" altLang="en-US"/>
          </a:p>
          <a:p>
            <a:pPr lvl="1">
              <a:defRPr/>
            </a:pPr>
            <a:r>
              <a:rPr lang="ko-KR" altLang="en-US"/>
              <a:t>둘째 수준</a:t>
            </a:r>
            <a:endParaRPr lang="ko-KR" altLang="en-US"/>
          </a:p>
          <a:p>
            <a:pPr lvl="2">
              <a:defRPr/>
            </a:pPr>
            <a:r>
              <a:rPr lang="ko-KR" altLang="en-US"/>
              <a:t>셋째 수준</a:t>
            </a:r>
            <a:endParaRPr lang="ko-KR" altLang="en-US"/>
          </a:p>
          <a:p>
            <a:pPr lvl="3">
              <a:defRPr/>
            </a:pPr>
            <a:r>
              <a:rPr lang="ko-KR" altLang="en-US"/>
              <a:t>넷째 수준</a:t>
            </a:r>
            <a:endParaRPr lang="ko-KR" altLang="en-US"/>
          </a:p>
          <a:p>
            <a:pPr lvl="4">
              <a:defRPr/>
            </a:pPr>
            <a:r>
              <a:rPr lang="ko-KR" altLang="en-US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199" y="6356350"/>
            <a:ext cx="2133599" cy="365125"/>
          </a:xfrm>
          <a:prstGeom prst="rect">
            <a:avLst/>
          </a:prstGeom>
        </p:spPr>
        <p:txBody>
          <a:bodyPr vert="horz" lIns="91440" tIns="45720" rIns="91440" bIns="4572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lvl="0">
              <a:defRPr/>
            </a:pPr>
            <a:fld id="{D422D86A-5F52-4165-8473-F1B836277586}" type="datetime1">
              <a:rPr lang="ko-KR" altLang="en-US"/>
              <a:pPr lvl="0">
                <a:defRPr/>
              </a:pPr>
              <a:t>2020-02-29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199" y="6356350"/>
            <a:ext cx="2895599" cy="365125"/>
          </a:xfrm>
          <a:prstGeom prst="rect">
            <a:avLst/>
          </a:prstGeom>
        </p:spPr>
        <p:txBody>
          <a:bodyPr vert="horz" lIns="91440" tIns="45720" rIns="91440" bIns="4572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lvl="0">
              <a:defRPr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199" y="6356350"/>
            <a:ext cx="2133599" cy="365125"/>
          </a:xfrm>
          <a:prstGeom prst="rect">
            <a:avLst/>
          </a:prstGeom>
        </p:spPr>
        <p:txBody>
          <a:bodyPr vert="horz" lIns="91440" tIns="45720" rIns="91440" bIns="4572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lvl="0">
              <a:defRPr/>
            </a:pPr>
            <a:fld id="{AD22CD3B-FDDF-4998-970C-76E6E0BEC65F}" type="slidenum">
              <a:rPr lang="ko-KR" altLang="en-US"/>
              <a:pPr lvl="0">
                <a:defRPr/>
              </a:pPr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0" r:id="rId1"/>
    <p:sldLayoutId id="2147483731" r:id="rId2"/>
    <p:sldLayoutId id="2147483732" r:id="rId3"/>
    <p:sldLayoutId id="2147483733" r:id="rId4"/>
    <p:sldLayoutId id="2147483734" r:id="rId5"/>
    <p:sldLayoutId id="2147483735" r:id="rId6"/>
    <p:sldLayoutId id="2147483736" r:id="rId7"/>
    <p:sldLayoutId id="2147483737" r:id="rId8"/>
    <p:sldLayoutId id="2147483738" r:id="rId9"/>
    <p:sldLayoutId id="2147483739" r:id="rId10"/>
    <p:sldLayoutId id="2147483740" r:id="rId11"/>
    <p:sldLayoutId id="2147483741" r:id="rId12"/>
  </p:sldLayoutIdLst>
  <p:transition xmlns:mc="http://schemas.openxmlformats.org/markup-compatibility/2006" xmlns:hp="http://schemas.haansoft.com/office/presentation/8.0" mc:Ignorable="hp" hp:hslDur="500"/>
  <p:hf sldNum="0" hdr="0" ftr="0" dt="0"/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rtl="0" eaLnBrk="1" latinLnBrk="1" hangingPunct="1">
        <a:defRPr>
          <a:solidFill>
            <a:schemeClr val="tx2"/>
          </a:solidFill>
        </a:defRPr>
      </a:lvl2pPr>
      <a:lvl3pPr rtl="0" eaLnBrk="1" latinLnBrk="1" hangingPunct="1">
        <a:defRPr>
          <a:solidFill>
            <a:schemeClr val="tx2"/>
          </a:solidFill>
        </a:defRPr>
      </a:lvl3pPr>
      <a:lvl4pPr rtl="0" eaLnBrk="1" latinLnBrk="1" hangingPunct="1">
        <a:defRPr>
          <a:solidFill>
            <a:schemeClr val="tx2"/>
          </a:solidFill>
        </a:defRPr>
      </a:lvl4pPr>
      <a:lvl5pPr rtl="0" eaLnBrk="1" latinLnBrk="1" hangingPunct="1">
        <a:defRPr>
          <a:solidFill>
            <a:schemeClr val="tx2"/>
          </a:solidFill>
        </a:defRPr>
      </a:lvl5pPr>
      <a:lvl6pPr rtl="0" eaLnBrk="1" latinLnBrk="1" hangingPunct="1">
        <a:defRPr>
          <a:solidFill>
            <a:schemeClr val="tx2"/>
          </a:solidFill>
        </a:defRPr>
      </a:lvl6pPr>
      <a:lvl7pPr rtl="0" eaLnBrk="1" latinLnBrk="1" hangingPunct="1">
        <a:defRPr>
          <a:solidFill>
            <a:schemeClr val="tx2"/>
          </a:solidFill>
        </a:defRPr>
      </a:lvl7pPr>
      <a:lvl8pPr rtl="0" eaLnBrk="1" latinLnBrk="1" hangingPunct="1">
        <a:defRPr>
          <a:solidFill>
            <a:schemeClr val="tx2"/>
          </a:solidFill>
        </a:defRPr>
      </a:lvl8pPr>
      <a:lvl9pPr rtl="0" eaLnBrk="1" latinLnBrk="1" hangingPunct="1">
        <a:defRPr>
          <a:solidFill>
            <a:schemeClr val="tx2"/>
          </a:solidFill>
        </a:defRPr>
      </a:lvl9pPr>
    </p:titleStyle>
    <p:bodyStyle>
      <a:lvl1pPr marL="342900" indent="-342900" algn="l" defTabSz="914400" rtl="0" eaLnBrk="1" latinLnBrk="1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1.xml"  /></Relationships>
</file>

<file path=ppt/slides/_rels/slide2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11.xml"  /></Relationships>
</file>

<file path=ppt/slides/_rels/slide3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6.xml"  /></Relationships>
</file>

<file path=ppt/slides/_rels/slide4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6.xml"  /></Relationships>
</file>

<file path=ppt/slides/_rels/slide5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5.xml"  /></Relationships>
</file>

<file path=ppt/slides/_rels/slide6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2.xml"  /></Relationships>
</file>

<file path=ppt/slides/_rels/slide7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2.xml"  /></Relationships>
</file>

<file path=ppt/slides/_rels/slide8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1.xml"  /></Relationships>
</file>

<file path=ppt/slides/slide1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 idx="0"/>
          </p:nvPr>
        </p:nvSpPr>
        <p:spPr/>
        <p:txBody>
          <a:bodyPr/>
          <a:lstStyle/>
          <a:p>
            <a:pPr>
              <a:defRPr/>
            </a:pPr>
            <a:r>
              <a:rPr lang="ko-KR" altLang="en-US"/>
              <a:t>크리스마스의 비밀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>
              <a:defRPr/>
            </a:pPr>
            <a:r>
              <a:rPr lang="ko-KR" altLang="en-US"/>
              <a:t>유쾌상쾌 공작소</a:t>
            </a:r>
            <a:endParaRPr lang="ko-KR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mc="http://schemas.openxmlformats.org/markup-compatibility/2006" xmlns:p14="http://schemas.microsoft.com/office/powerpoint/2010/main" mc:Ignorable="p14" p14:dur="500"/>
    </mc:Choice>
    <mc:Fallback>
      <p:transition/>
    </mc:Fallback>
  </mc:AlternateContent>
</p:sld>
</file>

<file path=ppt/slides/slide2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 idx="0"/>
          </p:nvPr>
        </p:nvSpPr>
        <p:spPr/>
        <p:txBody>
          <a:bodyPr/>
          <a:lstStyle/>
          <a:p>
            <a:pPr>
              <a:defRPr/>
            </a:pPr>
            <a:r>
              <a:rPr lang="en-US" altLang="ko-KR"/>
              <a:t>[</a:t>
            </a:r>
            <a:r>
              <a:rPr lang="ko-KR" altLang="en-US"/>
              <a:t>슬라이드 레이아웃</a:t>
            </a:r>
            <a:r>
              <a:rPr lang="en-US" altLang="ko-KR"/>
              <a:t>]</a:t>
            </a:r>
            <a:r>
              <a:rPr lang="ko-KR" altLang="en-US"/>
              <a:t> 목차</a:t>
            </a:r>
            <a:endParaRPr lang="ko-KR" altLang="en-US"/>
          </a:p>
        </p:txBody>
      </p:sp>
      <p:sp>
        <p:nvSpPr>
          <p:cNvPr id="3" name="텍스트 개체 틀 7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pPr>
              <a:defRPr/>
            </a:pPr>
            <a:r>
              <a:rPr lang="ko-KR" altLang="en-US"/>
              <a:t/>
            </a:r>
            <a:endParaRPr lang="ko-KR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mc="http://schemas.openxmlformats.org/markup-compatibility/2006" xmlns:p14="http://schemas.microsoft.com/office/powerpoint/2010/main" mc:Ignorable="p14" p14:dur="500"/>
    </mc:Choice>
    <mc:Fallback>
      <p:transition/>
    </mc:Fallback>
  </mc:AlternateContent>
</p:sld>
</file>

<file path=ppt/slides/slide3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 idx="0"/>
          </p:nvPr>
        </p:nvSpPr>
        <p:spPr/>
        <p:txBody>
          <a:bodyPr/>
          <a:lstStyle/>
          <a:p>
            <a:pPr>
              <a:defRPr/>
            </a:pPr>
            <a:r>
              <a:rPr lang="en-US" altLang="ko-KR"/>
              <a:t>[</a:t>
            </a:r>
            <a:r>
              <a:rPr lang="ko-KR" altLang="en-US"/>
              <a:t>슬라이드 레이아웃</a:t>
            </a:r>
            <a:r>
              <a:rPr lang="en-US" altLang="ko-KR"/>
              <a:t>]</a:t>
            </a:r>
            <a:r>
              <a:rPr lang="ko-KR" altLang="en-US"/>
              <a:t> 제목만</a:t>
            </a:r>
            <a:endParaRPr lang="ko-KR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mc="http://schemas.openxmlformats.org/markup-compatibility/2006" xmlns:p14="http://schemas.microsoft.com/office/powerpoint/2010/main" mc:Ignorable="p14" p14:dur="500"/>
    </mc:Choice>
    <mc:Fallback>
      <p:transition/>
    </mc:Fallback>
  </mc:AlternateContent>
</p:sld>
</file>

<file path=ppt/slides/slide4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 idx="0"/>
          </p:nvPr>
        </p:nvSpPr>
        <p:spPr/>
        <p:txBody>
          <a:bodyPr/>
          <a:lstStyle/>
          <a:p>
            <a:pPr>
              <a:defRPr/>
            </a:pPr>
            <a:r>
              <a:rPr lang="en-US" altLang="ko-KR"/>
              <a:t>[</a:t>
            </a:r>
            <a:r>
              <a:rPr lang="ko-KR" altLang="en-US"/>
              <a:t>슬라이드 레이아웃</a:t>
            </a:r>
            <a:r>
              <a:rPr lang="en-US" altLang="ko-KR"/>
              <a:t>]</a:t>
            </a:r>
            <a:r>
              <a:rPr lang="ko-KR" altLang="en-US"/>
              <a:t> 제목만</a:t>
            </a:r>
            <a:endParaRPr lang="ko-KR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mc="http://schemas.openxmlformats.org/markup-compatibility/2006" xmlns:p14="http://schemas.microsoft.com/office/powerpoint/2010/main" mc:Ignorable="p14" p14:dur="500"/>
    </mc:Choice>
    <mc:Fallback>
      <p:transition/>
    </mc:Fallback>
  </mc:AlternateContent>
</p:sld>
</file>

<file path=ppt/slides/slide5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 idx="0"/>
          </p:nvPr>
        </p:nvSpPr>
        <p:spPr/>
        <p:txBody>
          <a:bodyPr/>
          <a:lstStyle/>
          <a:p>
            <a:pPr>
              <a:defRPr/>
            </a:pPr>
            <a:r>
              <a:rPr lang="en-US" altLang="ko-KR"/>
              <a:t>[</a:t>
            </a:r>
            <a:r>
              <a:rPr lang="ko-KR" altLang="en-US"/>
              <a:t>슬라이드 레이아웃</a:t>
            </a:r>
            <a:r>
              <a:rPr lang="en-US" altLang="ko-KR"/>
              <a:t>]</a:t>
            </a:r>
            <a:r>
              <a:rPr lang="ko-KR" altLang="en-US"/>
              <a:t> 내용</a:t>
            </a:r>
            <a:r>
              <a:rPr lang="en-US" altLang="ko-KR"/>
              <a:t>2</a:t>
            </a:r>
            <a:r>
              <a:rPr lang="ko-KR" altLang="en-US"/>
              <a:t>개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>
              <a:defRPr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>
              <a:defRPr/>
            </a:pPr>
            <a:r>
              <a:rPr lang="ko-KR" altLang="en-US"/>
              <a:t/>
            </a:r>
            <a:endParaRPr lang="ko-KR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mc="http://schemas.openxmlformats.org/markup-compatibility/2006" xmlns:p14="http://schemas.microsoft.com/office/powerpoint/2010/main" mc:Ignorable="p14" p14:dur="500"/>
    </mc:Choice>
    <mc:Fallback>
      <p:transition/>
    </mc:Fallback>
  </mc:AlternateContent>
</p:sld>
</file>

<file path=ppt/slides/slide6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 idx="0"/>
          </p:nvPr>
        </p:nvSpPr>
        <p:spPr/>
        <p:txBody>
          <a:bodyPr/>
          <a:lstStyle/>
          <a:p>
            <a:pPr>
              <a:defRPr/>
            </a:pPr>
            <a:r>
              <a:rPr lang="en-US" altLang="ko-KR"/>
              <a:t>[</a:t>
            </a:r>
            <a:r>
              <a:rPr lang="ko-KR" altLang="en-US"/>
              <a:t>슬라이드 레이아웃</a:t>
            </a:r>
            <a:r>
              <a:rPr lang="en-US" altLang="ko-KR"/>
              <a:t>]</a:t>
            </a:r>
            <a:r>
              <a:rPr lang="ko-KR" altLang="en-US"/>
              <a:t> 제목및 내용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defRPr/>
            </a:pPr>
            <a:r>
              <a:rPr lang="ko-KR" altLang="en-US"/>
              <a:t>글머리표</a:t>
            </a:r>
            <a:r>
              <a:rPr lang="en-US" altLang="ko-KR"/>
              <a:t>1</a:t>
            </a:r>
            <a:endParaRPr lang="en-US" altLang="ko-KR"/>
          </a:p>
          <a:p>
            <a:pPr lvl="1">
              <a:defRPr/>
            </a:pPr>
            <a:r>
              <a:rPr lang="en-US" altLang="ko-KR"/>
              <a:t>Tab</a:t>
            </a:r>
            <a:r>
              <a:rPr lang="ko-KR" altLang="en-US"/>
              <a:t>키로 문단오른쪽 이동한 글머리표 </a:t>
            </a:r>
            <a:r>
              <a:rPr lang="en-US" altLang="ko-KR"/>
              <a:t>2</a:t>
            </a:r>
            <a:endParaRPr lang="en-US" altLang="ko-KR"/>
          </a:p>
          <a:p>
            <a:pPr lvl="2">
              <a:defRPr/>
            </a:pPr>
            <a:r>
              <a:rPr lang="en-US" altLang="ko-KR"/>
              <a:t>Tab</a:t>
            </a:r>
            <a:r>
              <a:rPr lang="ko-KR" altLang="en-US"/>
              <a:t>키로 들여쓰기한 글머리표</a:t>
            </a:r>
            <a:r>
              <a:rPr lang="en-US" altLang="ko-KR"/>
              <a:t>3</a:t>
            </a:r>
            <a:endParaRPr lang="en-US" altLang="ko-KR"/>
          </a:p>
          <a:p>
            <a:pPr lvl="1">
              <a:defRPr/>
            </a:pPr>
            <a:r>
              <a:rPr lang="en-US" altLang="ko-KR"/>
              <a:t>Shift+Tab</a:t>
            </a:r>
            <a:r>
              <a:rPr lang="ko-KR" altLang="en-US"/>
              <a:t>키로 문단왼쪽 이동한 글머리표</a:t>
            </a:r>
            <a:r>
              <a:rPr lang="en-US" altLang="ko-KR"/>
              <a:t>2</a:t>
            </a:r>
            <a:endParaRPr lang="en-US" altLang="ko-KR"/>
          </a:p>
          <a:p>
            <a:pPr lvl="1">
              <a:defRPr/>
            </a:pPr>
            <a:r>
              <a:rPr lang="en-US" altLang="ko-KR"/>
              <a:t>Enter</a:t>
            </a:r>
            <a:r>
              <a:rPr lang="ko-KR" altLang="en-US"/>
              <a:t>로 작업한 글머리표</a:t>
            </a:r>
            <a:r>
              <a:rPr lang="en-US" altLang="ko-KR"/>
              <a:t>2</a:t>
            </a:r>
            <a:endParaRPr lang="en-US" altLang="ko-KR"/>
          </a:p>
          <a:p>
            <a:pPr lvl="0">
              <a:defRPr/>
            </a:pPr>
            <a:r>
              <a:rPr lang="en-US" altLang="ko-KR"/>
              <a:t>Shift+Tab</a:t>
            </a:r>
            <a:r>
              <a:rPr lang="ko-KR" altLang="en-US"/>
              <a:t>키로 문단왼쪽이동한 글머리표</a:t>
            </a:r>
            <a:r>
              <a:rPr lang="en-US" altLang="ko-KR"/>
              <a:t>1</a:t>
            </a:r>
            <a:endParaRPr lang="en-US" altLang="ko-K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mc="http://schemas.openxmlformats.org/markup-compatibility/2006" xmlns:p14="http://schemas.microsoft.com/office/powerpoint/2010/main" mc:Ignorable="p14" p14:dur="500"/>
    </mc:Choice>
    <mc:Fallback>
      <p:transition/>
    </mc:Fallback>
  </mc:AlternateContent>
</p:sld>
</file>

<file path=ppt/slides/slide7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 idx="0"/>
          </p:nvPr>
        </p:nvSpPr>
        <p:spPr/>
        <p:txBody>
          <a:bodyPr/>
          <a:lstStyle/>
          <a:p>
            <a:pPr>
              <a:defRPr/>
            </a:pPr>
            <a:r>
              <a:rPr lang="en-US" altLang="ko-KR"/>
              <a:t>[</a:t>
            </a:r>
            <a:r>
              <a:rPr lang="ko-KR" altLang="en-US"/>
              <a:t>슬라이드 레이아웃</a:t>
            </a:r>
            <a:r>
              <a:rPr lang="en-US" altLang="ko-KR"/>
              <a:t>]</a:t>
            </a:r>
            <a:r>
              <a:rPr lang="ko-KR" altLang="en-US"/>
              <a:t> 제목및 내용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defRPr/>
            </a:pPr>
            <a:r>
              <a:rPr lang="ko-KR" altLang="en-US"/>
              <a:t>글머리표</a:t>
            </a:r>
            <a:r>
              <a:rPr lang="en-US" altLang="ko-KR"/>
              <a:t>1</a:t>
            </a:r>
            <a:endParaRPr lang="en-US" altLang="ko-KR"/>
          </a:p>
          <a:p>
            <a:pPr lvl="1">
              <a:defRPr/>
            </a:pPr>
            <a:r>
              <a:rPr lang="en-US" altLang="ko-KR"/>
              <a:t>Tab</a:t>
            </a:r>
            <a:r>
              <a:rPr lang="ko-KR" altLang="en-US"/>
              <a:t>키로 문단오른쪽 이동한 글머리표 </a:t>
            </a:r>
            <a:r>
              <a:rPr lang="en-US" altLang="ko-KR"/>
              <a:t>2</a:t>
            </a:r>
            <a:endParaRPr lang="en-US" altLang="ko-KR"/>
          </a:p>
          <a:p>
            <a:pPr lvl="2">
              <a:defRPr/>
            </a:pPr>
            <a:r>
              <a:rPr lang="en-US" altLang="ko-KR"/>
              <a:t>Tab</a:t>
            </a:r>
            <a:r>
              <a:rPr lang="ko-KR" altLang="en-US"/>
              <a:t>키로 들여쓰기한 글머리표</a:t>
            </a:r>
            <a:r>
              <a:rPr lang="en-US" altLang="ko-KR"/>
              <a:t>3</a:t>
            </a:r>
            <a:endParaRPr lang="en-US" altLang="ko-KR"/>
          </a:p>
          <a:p>
            <a:pPr lvl="1">
              <a:defRPr/>
            </a:pPr>
            <a:r>
              <a:rPr lang="en-US" altLang="ko-KR"/>
              <a:t>Shift+Tab</a:t>
            </a:r>
            <a:r>
              <a:rPr lang="ko-KR" altLang="en-US"/>
              <a:t>키로 문단왼쪽 이동한 글머리표</a:t>
            </a:r>
            <a:r>
              <a:rPr lang="en-US" altLang="ko-KR"/>
              <a:t>2</a:t>
            </a:r>
            <a:endParaRPr lang="en-US" altLang="ko-KR"/>
          </a:p>
          <a:p>
            <a:pPr lvl="1">
              <a:defRPr/>
            </a:pPr>
            <a:r>
              <a:rPr lang="en-US" altLang="ko-KR"/>
              <a:t>Enter</a:t>
            </a:r>
            <a:r>
              <a:rPr lang="ko-KR" altLang="en-US"/>
              <a:t>로 작업한 글머리표</a:t>
            </a:r>
            <a:r>
              <a:rPr lang="en-US" altLang="ko-KR"/>
              <a:t>2</a:t>
            </a:r>
            <a:endParaRPr lang="en-US" altLang="ko-KR"/>
          </a:p>
          <a:p>
            <a:pPr lvl="0">
              <a:defRPr/>
            </a:pPr>
            <a:r>
              <a:rPr lang="en-US" altLang="ko-KR"/>
              <a:t>Shift+Tab</a:t>
            </a:r>
            <a:r>
              <a:rPr lang="ko-KR" altLang="en-US"/>
              <a:t>키로 문단왼쪽이동한 글머리표</a:t>
            </a:r>
            <a:r>
              <a:rPr lang="en-US" altLang="ko-KR"/>
              <a:t>1</a:t>
            </a:r>
            <a:endParaRPr lang="en-US" altLang="ko-K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mc="http://schemas.openxmlformats.org/markup-compatibility/2006" xmlns:p14="http://schemas.microsoft.com/office/powerpoint/2010/main" mc:Ignorable="p14" p14:dur="500"/>
    </mc:Choice>
    <mc:Fallback>
      <p:transition/>
    </mc:Fallback>
  </mc:AlternateContent>
</p:sld>
</file>

<file path=ppt/slides/slide8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 idx="0"/>
          </p:nvPr>
        </p:nvSpPr>
        <p:spPr/>
        <p:txBody>
          <a:bodyPr/>
          <a:lstStyle/>
          <a:p>
            <a:pPr>
              <a:defRPr/>
            </a:pPr>
            <a:r>
              <a:rPr lang="en-US" altLang="ko-KR"/>
              <a:t>[</a:t>
            </a:r>
            <a:r>
              <a:rPr lang="ko-KR" altLang="en-US"/>
              <a:t>슬라이드 레이아웃</a:t>
            </a:r>
            <a:r>
              <a:rPr lang="en-US" altLang="ko-KR"/>
              <a:t>]</a:t>
            </a:r>
            <a:r>
              <a:rPr lang="ko-KR" altLang="en-US"/>
              <a:t> 제목 슬라이드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>
              <a:defRPr/>
            </a:pPr>
            <a:r>
              <a:rPr lang="ko-KR" altLang="en-US"/>
              <a:t>제목슬라이드 부제목</a:t>
            </a:r>
            <a:endParaRPr lang="ko-KR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mc="http://schemas.openxmlformats.org/markup-compatibility/2006" xmlns:p14="http://schemas.microsoft.com/office/powerpoint/2010/main" mc:Ignorable="p14" p14:dur="500"/>
    </mc:Choice>
    <mc:Fallback>
      <p:transition/>
    </mc:Fallback>
  </mc:AlternateContent>
</p:sld>
</file>

<file path=ppt/theme/theme1.xml><?xml version="1.0" encoding="utf-8"?>
<a:theme xmlns:r="http://schemas.openxmlformats.org/officeDocument/2006/relationships" xmlns:c="http://schemas.openxmlformats.org/drawingml/2006/chart" xmlns:dgm="http://schemas.openxmlformats.org/drawingml/2006/diagram" xmlns:dsp="http://schemas.microsoft.com/office/drawing/2008/diagram" xmlns:a="http://schemas.openxmlformats.org/drawingml/2006/main" xmlns:pic="http://schemas.openxmlformats.org/drawingml/2006/picture" xmlns:wp="http://schemas.openxmlformats.org/drawingml/2006/wordprocessingDrawing" xmlns:xdr="http://schemas.openxmlformats.org/drawingml/2006/spreadsheetDrawing" xmlns:lc="http://schemas.openxmlformats.org/drawingml/2006/lockedCanvas" xmlns:p="http://schemas.openxmlformats.org/presentationml/2006/main" name="한컴오피스">
  <a:themeElements>
    <a:clrScheme name="한컴오피스">
      <a:dk1>
        <a:sysClr val="windowText" lastClr="000000"/>
      </a:dk1>
      <a:lt1>
        <a:sysClr val="window" lastClr="ffffff"/>
      </a:lt1>
      <a:dk2>
        <a:srgbClr val="3a3c84"/>
      </a:dk2>
      <a:lt2>
        <a:srgbClr val="faf3db"/>
      </a:lt2>
      <a:accent1>
        <a:srgbClr val="6182d6"/>
      </a:accent1>
      <a:accent2>
        <a:srgbClr val="ff843a"/>
      </a:accent2>
      <a:accent3>
        <a:srgbClr val="b2b2b2"/>
      </a:accent3>
      <a:accent4>
        <a:srgbClr val="ffd700"/>
      </a:accent4>
      <a:accent5>
        <a:srgbClr val="289b6e"/>
      </a:accent5>
      <a:accent6>
        <a:srgbClr val="9d5cbb"/>
      </a:accent6>
      <a:hlink>
        <a:srgbClr val="0000ff"/>
      </a:hlink>
      <a:folHlink>
        <a:srgbClr val="800080"/>
      </a:folHlink>
    </a:clrScheme>
    <a:fontScheme name="한컴오피스">
      <a:majorFont>
        <a:latin typeface="Calibri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Times New Roman"/>
        <a:font script="Hebr" typeface="Times New Roman"/>
        <a:font script="Thai" typeface="Angsana New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Times New Roman"/>
        <a:font script="Hebr" typeface="Times New Roman"/>
        <a:font script="Thai" typeface="Angsana New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한컴오피스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12700" cap="flat" cmpd="sng" algn="ctr">
          <a:solidFill>
            <a:schemeClr val="phClr">
              <a:satMod val="105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7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75000"/>
              </a:srgbClr>
            </a:outerShdw>
          </a:effectLst>
        </a:effectStyle>
        <a:effectStyle>
          <a:effectLst>
            <a:reflection blurRad="12700" stA="26000" endPos="28000" dist="38100" dir="5400000" sy="-100000" rotWithShape="0"/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df7e6"/>
        </a:solidFill>
        <a:ln>
          <a:noFill/>
        </a:ln>
      </a:spPr>
      <a:bodyPr anchor="ctr"/>
      <a:lstStyle>
        <a:defPPr algn="ctr">
          <a:defRPr lang="ko-KR" altLang="en-US"/>
        </a:defPPr>
      </a:lstStyle>
      <a:style>
        <a:lnRef idx="2">
          <a:schemeClr val="accent3">
            <a:shade val="20000"/>
          </a:schemeClr>
        </a:lnRef>
        <a:fillRef idx="1">
          <a:schemeClr val="accent3"/>
        </a:fillRef>
        <a:effectRef idx="0">
          <a:schemeClr val="accent3"/>
        </a:effectRef>
        <a:fontRef idx="minor">
          <a:schemeClr val="lt1"/>
        </a:fontRef>
      </a:style>
    </a:spDef>
    <a:lnDef>
      <a:spPr/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/>
      <a:bodyPr/>
      <a:lstStyle/>
    </a:txDef>
  </a:objectDefaults>
</a:theme>
</file>

<file path=docProps/app.xml><?xml version="1.0" encoding="utf-8"?>
<ep:Properties xmlns:r="http://schemas.openxmlformats.org/officeDocument/2006/relationships" xmlns:ep="http://schemas.openxmlformats.org/officeDocument/2006/extended-properties" xmlns:vt="http://schemas.openxmlformats.org/officeDocument/2006/docPropsVTypes">
  <ep:Manager/>
  <ep:Company/>
  <ep:Words>58</ep:Words>
  <ep:PresentationFormat>화면 슬라이드 쇼(4:3)</ep:PresentationFormat>
  <ep:Paragraphs>22</ep:Paragraphs>
  <ep:Slides>8</ep:Slides>
  <ep:Notes>0</ep:Notes>
  <ep:TotalTime>0</ep:TotalTime>
  <ep:HiddenSlides>0</ep:HiddenSlides>
  <ep:MMClips>0</ep:MMClips>
  <ep: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8</vt:i4>
      </vt:variant>
    </vt:vector>
  </ep:HeadingPairs>
  <ep:TitlesOfParts>
    <vt:vector size="9" baseType="lpstr">
      <vt:lpstr>한컴오피스</vt:lpstr>
      <vt:lpstr>크리스마스의 비밀</vt:lpstr>
      <vt:lpstr>[슬라이드 레이아웃] 목차</vt:lpstr>
      <vt:lpstr>[슬라이드 레이아웃] 제목만</vt:lpstr>
      <vt:lpstr>[슬라이드 레이아웃] 제목만</vt:lpstr>
      <vt:lpstr>[슬라이드 레이아웃] 내용2개</vt:lpstr>
      <vt:lpstr>[슬라이드 레이아웃] 제목및 내용</vt:lpstr>
      <vt:lpstr>[슬라이드 레이아웃] 제목및 내용</vt:lpstr>
      <vt:lpstr>[슬라이드 레이아웃] 제목 슬라이드</vt:lpstr>
    </vt:vector>
  </ep:TitlesOfParts>
  <ep:HyperlinkBase/>
  <ep:Application>Show</ep:Application>
  <ep:AppVersion>12.0000</ep:AppVersion>
</ep:Properties>
</file>

<file path=docProps/core.xml><?xml version="1.0" encoding="utf-8"?>
<cp:coreProperties xmlns:r="http://schemas.openxmlformats.org/officeDocument/2006/relationships"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2020-02-29T01:48:56.729</dcterms:created>
  <dc:creator>user</dc:creator>
  <cp:lastModifiedBy>user</cp:lastModifiedBy>
  <dcterms:modified xsi:type="dcterms:W3CDTF">2020-04-27T09:25:07.149</dcterms:modified>
  <cp:revision>7</cp:revision>
  <dc:title>제목슬라이드의 제목</dc:title>
  <cp:version>1100.0100.01</cp:version>
</cp:coreProperties>
</file>

<file path=docProps/custom.xml><?xml version="1.0" encoding="utf-8"?>
<cfp:Properties xmlns:r="http://schemas.openxmlformats.org/officeDocument/2006/relationships" xmlns:cfp="http://schemas.openxmlformats.org/officeDocument/2006/custom-properties" xmlns:vt="http://schemas.openxmlformats.org/officeDocument/2006/docPropsVTypes"/>
</file>